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ke Fledderus - Rang" userId="060887c6-86ec-4930-92e8-7049a97dba5e" providerId="ADAL" clId="{F18AFA1D-5328-429C-9B68-E06F4EF36A86}"/>
    <pc:docChg chg="modSld">
      <pc:chgData name="Joke Fledderus - Rang" userId="060887c6-86ec-4930-92e8-7049a97dba5e" providerId="ADAL" clId="{F18AFA1D-5328-429C-9B68-E06F4EF36A86}" dt="2021-09-06T14:50:39.162" v="13" actId="20577"/>
      <pc:docMkLst>
        <pc:docMk/>
      </pc:docMkLst>
      <pc:sldChg chg="modSp mod">
        <pc:chgData name="Joke Fledderus - Rang" userId="060887c6-86ec-4930-92e8-7049a97dba5e" providerId="ADAL" clId="{F18AFA1D-5328-429C-9B68-E06F4EF36A86}" dt="2021-09-06T14:50:39.162" v="13" actId="20577"/>
        <pc:sldMkLst>
          <pc:docMk/>
          <pc:sldMk cId="136750310" sldId="257"/>
        </pc:sldMkLst>
        <pc:spChg chg="mod">
          <ac:chgData name="Joke Fledderus - Rang" userId="060887c6-86ec-4930-92e8-7049a97dba5e" providerId="ADAL" clId="{F18AFA1D-5328-429C-9B68-E06F4EF36A86}" dt="2021-09-06T14:50:39.162" v="13" actId="20577"/>
          <ac:spMkLst>
            <pc:docMk/>
            <pc:sldMk cId="136750310" sldId="257"/>
            <ac:spMk id="3" creationId="{E06B12C1-393D-463D-BDDA-DCF566BDDB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C1860-D181-45F1-BB5B-B7184C8055C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E17A571-0F08-495B-9563-B2998DC977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ABF3ABA-0580-4E5D-8BFB-9EA7B6A5B34B}"/>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5" name="Tijdelijke aanduiding voor voettekst 4">
            <a:extLst>
              <a:ext uri="{FF2B5EF4-FFF2-40B4-BE49-F238E27FC236}">
                <a16:creationId xmlns:a16="http://schemas.microsoft.com/office/drawing/2014/main" id="{17D16C5B-0ED7-4289-958A-B523E8AD93C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000F8D4-E980-4998-B9E0-83A464521436}"/>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143003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A51225-6FCD-4068-86BA-26B8B8D1559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56BC882-13FE-4073-A408-85C9269F015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840CD7-AB91-4531-A61C-B6959BF2454E}"/>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5" name="Tijdelijke aanduiding voor voettekst 4">
            <a:extLst>
              <a:ext uri="{FF2B5EF4-FFF2-40B4-BE49-F238E27FC236}">
                <a16:creationId xmlns:a16="http://schemas.microsoft.com/office/drawing/2014/main" id="{FC7A6E6C-44FC-491C-88AA-B1BB313D04A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1B8AAD-5421-4DC5-A4EE-566D562C6106}"/>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3766819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FED35A9-A624-4AB2-A695-4A9DF70013C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112A76D-DBE3-4FE5-928C-67ADEA6A25D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AF73629-0343-4139-AB50-E061E6409AAC}"/>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5" name="Tijdelijke aanduiding voor voettekst 4">
            <a:extLst>
              <a:ext uri="{FF2B5EF4-FFF2-40B4-BE49-F238E27FC236}">
                <a16:creationId xmlns:a16="http://schemas.microsoft.com/office/drawing/2014/main" id="{8CBA92A6-14A0-4F5F-853C-9474875998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32D428A-2400-4EFC-9066-EC0C1752F712}"/>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258088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7B8D54-FCCF-4248-A1BC-C740F03BE42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E7F3F36-9C89-47F0-B11C-6723182CE33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CF05128-E4B0-4A94-92D4-72CDD83C72E7}"/>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5" name="Tijdelijke aanduiding voor voettekst 4">
            <a:extLst>
              <a:ext uri="{FF2B5EF4-FFF2-40B4-BE49-F238E27FC236}">
                <a16:creationId xmlns:a16="http://schemas.microsoft.com/office/drawing/2014/main" id="{195024DB-351A-48EB-92AB-40DC9F766DD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6C84F18-7F69-4B4B-82D7-A3F4F478BF6C}"/>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389448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4DE4BD-DE98-4D26-9D2A-9715BD1B016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AE4838A-09A0-44AD-8CF9-21DE27EA9F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6BF184A-4C02-48B1-9B7F-6CC390F8BA52}"/>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5" name="Tijdelijke aanduiding voor voettekst 4">
            <a:extLst>
              <a:ext uri="{FF2B5EF4-FFF2-40B4-BE49-F238E27FC236}">
                <a16:creationId xmlns:a16="http://schemas.microsoft.com/office/drawing/2014/main" id="{FD20BF82-BDFB-4CD7-96EF-5740C78E48D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CBEA4E2-E335-40AC-891E-2CB95D7118A3}"/>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419467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A560AF-C6E9-45F4-867A-5F90B4C1175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2210EBA-B444-4F16-8CBC-7797B1A279C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E5DA4B7-5496-4DFF-BEA1-9152D9AC323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8592D39-D464-469D-9272-474F741807BC}"/>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6" name="Tijdelijke aanduiding voor voettekst 5">
            <a:extLst>
              <a:ext uri="{FF2B5EF4-FFF2-40B4-BE49-F238E27FC236}">
                <a16:creationId xmlns:a16="http://schemas.microsoft.com/office/drawing/2014/main" id="{D73636DA-AD21-41B8-B8E4-DAF65F6BDBD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DAF0329-9FD6-4CBC-8291-C93FDAF30A40}"/>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320797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67835-2395-41CF-851E-A352E12E058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B317EEF-1425-45DD-828A-20D00371C8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95B870D-1A34-4BAD-A458-AA94AEDD64D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7EB9DAF-7DE0-4075-99C5-1CDA40C8B1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41DDCCA-3145-434F-B689-F7577637550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ACF6F54-1321-4155-901F-C17B15278EE5}"/>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8" name="Tijdelijke aanduiding voor voettekst 7">
            <a:extLst>
              <a:ext uri="{FF2B5EF4-FFF2-40B4-BE49-F238E27FC236}">
                <a16:creationId xmlns:a16="http://schemas.microsoft.com/office/drawing/2014/main" id="{D3EED525-2B26-4BF1-A1B9-331EA76D073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A1D439E-C961-47CB-BE99-CC804BBF70B0}"/>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788507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D52157-5AE8-4222-AEED-E8A13ACD085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EDEB129-C65A-4639-9A76-EDED0EA91076}"/>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4" name="Tijdelijke aanduiding voor voettekst 3">
            <a:extLst>
              <a:ext uri="{FF2B5EF4-FFF2-40B4-BE49-F238E27FC236}">
                <a16:creationId xmlns:a16="http://schemas.microsoft.com/office/drawing/2014/main" id="{1B46336E-9CBE-476F-9962-FAB6033F8C3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9D0460E-88E6-4560-B8D5-7E652234D71C}"/>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4210181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84017B6-4ACD-4C1F-AA4D-D187F3BD396B}"/>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3" name="Tijdelijke aanduiding voor voettekst 2">
            <a:extLst>
              <a:ext uri="{FF2B5EF4-FFF2-40B4-BE49-F238E27FC236}">
                <a16:creationId xmlns:a16="http://schemas.microsoft.com/office/drawing/2014/main" id="{C605597B-80C5-44DE-BC73-BF115F90A86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1E157BBF-9647-4003-B062-9EAE52E1F257}"/>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22564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3165FB-D150-4E32-B9E9-137C3A3766E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0902D3E-0780-4A6A-A13B-F682CA1B42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7E435C2-8009-41A9-B68A-A6AC94DDD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02AB776-C051-44BD-A5BC-E38D86553F69}"/>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6" name="Tijdelijke aanduiding voor voettekst 5">
            <a:extLst>
              <a:ext uri="{FF2B5EF4-FFF2-40B4-BE49-F238E27FC236}">
                <a16:creationId xmlns:a16="http://schemas.microsoft.com/office/drawing/2014/main" id="{170CD6B2-F176-47B4-846A-697B0D09A51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554E3A0-C5C6-4A3C-8571-5315FCF41251}"/>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3167063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1D245-E177-4299-AFBF-23594C5EC65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5D0123B-34BD-4C47-B148-1A558D5E87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9B39AA6-EC01-4522-B39B-253E2D7120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E6A0AD1-9B24-4521-9809-596C3D3C1FFF}"/>
              </a:ext>
            </a:extLst>
          </p:cNvPr>
          <p:cNvSpPr>
            <a:spLocks noGrp="1"/>
          </p:cNvSpPr>
          <p:nvPr>
            <p:ph type="dt" sz="half" idx="10"/>
          </p:nvPr>
        </p:nvSpPr>
        <p:spPr/>
        <p:txBody>
          <a:bodyPr/>
          <a:lstStyle/>
          <a:p>
            <a:fld id="{99B05F6E-FA31-4D5E-8B05-879426B86050}" type="datetimeFigureOut">
              <a:rPr lang="nl-NL" smtClean="0"/>
              <a:t>6-9-2021</a:t>
            </a:fld>
            <a:endParaRPr lang="nl-NL"/>
          </a:p>
        </p:txBody>
      </p:sp>
      <p:sp>
        <p:nvSpPr>
          <p:cNvPr id="6" name="Tijdelijke aanduiding voor voettekst 5">
            <a:extLst>
              <a:ext uri="{FF2B5EF4-FFF2-40B4-BE49-F238E27FC236}">
                <a16:creationId xmlns:a16="http://schemas.microsoft.com/office/drawing/2014/main" id="{866AC03F-8204-4D53-BF84-EAF8423AEEA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D93D15A-4244-4A09-882A-634567E2ACD8}"/>
              </a:ext>
            </a:extLst>
          </p:cNvPr>
          <p:cNvSpPr>
            <a:spLocks noGrp="1"/>
          </p:cNvSpPr>
          <p:nvPr>
            <p:ph type="sldNum" sz="quarter" idx="12"/>
          </p:nvPr>
        </p:nvSpPr>
        <p:spPr/>
        <p:txBody>
          <a:bodyPr/>
          <a:lstStyle/>
          <a:p>
            <a:fld id="{9C765FF2-F9D9-4C95-A5E3-000DEFDB3610}" type="slidenum">
              <a:rPr lang="nl-NL" smtClean="0"/>
              <a:t>‹nr.›</a:t>
            </a:fld>
            <a:endParaRPr lang="nl-NL"/>
          </a:p>
        </p:txBody>
      </p:sp>
    </p:spTree>
    <p:extLst>
      <p:ext uri="{BB962C8B-B14F-4D97-AF65-F5344CB8AC3E}">
        <p14:creationId xmlns:p14="http://schemas.microsoft.com/office/powerpoint/2010/main" val="207052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D53CF67-0590-496A-BAEF-F162E31D4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407E783-A90A-4A53-AE95-97FE56E00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146AF4-7DF9-4E22-8452-EB1C52AC1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05F6E-FA31-4D5E-8B05-879426B86050}" type="datetimeFigureOut">
              <a:rPr lang="nl-NL" smtClean="0"/>
              <a:t>6-9-2021</a:t>
            </a:fld>
            <a:endParaRPr lang="nl-NL"/>
          </a:p>
        </p:txBody>
      </p:sp>
      <p:sp>
        <p:nvSpPr>
          <p:cNvPr id="5" name="Tijdelijke aanduiding voor voettekst 4">
            <a:extLst>
              <a:ext uri="{FF2B5EF4-FFF2-40B4-BE49-F238E27FC236}">
                <a16:creationId xmlns:a16="http://schemas.microsoft.com/office/drawing/2014/main" id="{722C2287-4871-4A4D-9A37-BE06CA07B3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C172213-C2EB-4CAF-B41A-F67E061E84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5FF2-F9D9-4C95-A5E3-000DEFDB3610}" type="slidenum">
              <a:rPr lang="nl-NL" smtClean="0"/>
              <a:t>‹nr.›</a:t>
            </a:fld>
            <a:endParaRPr lang="nl-NL"/>
          </a:p>
        </p:txBody>
      </p:sp>
    </p:spTree>
    <p:extLst>
      <p:ext uri="{BB962C8B-B14F-4D97-AF65-F5344CB8AC3E}">
        <p14:creationId xmlns:p14="http://schemas.microsoft.com/office/powerpoint/2010/main" val="617208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Oude Man, Mens, Gezicht, Senior, Ouder, Verweerd">
            <a:extLst>
              <a:ext uri="{FF2B5EF4-FFF2-40B4-BE49-F238E27FC236}">
                <a16:creationId xmlns:a16="http://schemas.microsoft.com/office/drawing/2014/main" id="{623EBD71-96E3-4B37-84C3-D7B32F6865A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286" b="1128"/>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el 1">
            <a:extLst>
              <a:ext uri="{FF2B5EF4-FFF2-40B4-BE49-F238E27FC236}">
                <a16:creationId xmlns:a16="http://schemas.microsoft.com/office/drawing/2014/main" id="{C0D2F4A8-3B9D-4223-B4E7-7CADFD8B6374}"/>
              </a:ext>
            </a:extLst>
          </p:cNvPr>
          <p:cNvSpPr>
            <a:spLocks noGrp="1"/>
          </p:cNvSpPr>
          <p:nvPr>
            <p:ph type="ctrTitle"/>
          </p:nvPr>
        </p:nvSpPr>
        <p:spPr>
          <a:xfrm>
            <a:off x="8022021" y="3231931"/>
            <a:ext cx="3852041" cy="1834056"/>
          </a:xfrm>
        </p:spPr>
        <p:txBody>
          <a:bodyPr>
            <a:normAutofit/>
          </a:bodyPr>
          <a:lstStyle/>
          <a:p>
            <a:r>
              <a:rPr lang="nl-NL" sz="4000"/>
              <a:t>Casus Meneer de Haan</a:t>
            </a:r>
          </a:p>
        </p:txBody>
      </p:sp>
      <p:cxnSp>
        <p:nvCxnSpPr>
          <p:cNvPr id="73" name="Straight Connector 72">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185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E06B12C1-393D-463D-BDDA-DCF566BDDB97}"/>
              </a:ext>
            </a:extLst>
          </p:cNvPr>
          <p:cNvSpPr>
            <a:spLocks noGrp="1"/>
          </p:cNvSpPr>
          <p:nvPr>
            <p:ph idx="1"/>
          </p:nvPr>
        </p:nvSpPr>
        <p:spPr>
          <a:xfrm>
            <a:off x="2165569" y="1000125"/>
            <a:ext cx="8464331" cy="4981575"/>
          </a:xfrm>
        </p:spPr>
        <p:txBody>
          <a:bodyPr anchor="t">
            <a:normAutofit/>
          </a:bodyPr>
          <a:lstStyle/>
          <a:p>
            <a:r>
              <a:rPr lang="nl-NL" sz="2200" b="0" i="0" dirty="0">
                <a:effectLst/>
                <a:latin typeface="Source Sans Pro Web"/>
              </a:rPr>
              <a:t>Meneer de Haan woont thuis en krijgt thuiszorg. Hij is een COPD-patiënt en heeft nog maar één long. Meneer heeft slikproblemen en krijgt daarom op advies van de kno-arts gemalen voedsel te eten. Het risico op verslikken is door het gemalen voedsel aanzienlijk kleiner. </a:t>
            </a:r>
          </a:p>
          <a:p>
            <a:r>
              <a:rPr lang="nl-NL" sz="2200" b="0" i="0" dirty="0">
                <a:effectLst/>
                <a:latin typeface="Source Sans Pro Web"/>
              </a:rPr>
              <a:t>Meneer </a:t>
            </a:r>
            <a:r>
              <a:rPr lang="nl-NL" sz="2200" dirty="0">
                <a:latin typeface="Source Sans Pro Web"/>
              </a:rPr>
              <a:t>d</a:t>
            </a:r>
            <a:r>
              <a:rPr lang="nl-NL" sz="2200" b="0" i="0" dirty="0">
                <a:effectLst/>
                <a:latin typeface="Source Sans Pro Web"/>
              </a:rPr>
              <a:t>e Haan verzet zich hier hevig tegen. Eén van de grootste pleziertjes in zijn leven is nu juist lekker eten en uit eten gaan. Hij zegt: ‘Als mijn tijd komt, komt God me halen’. </a:t>
            </a:r>
          </a:p>
          <a:p>
            <a:r>
              <a:rPr lang="nl-NL" sz="2200" b="0" i="0" dirty="0">
                <a:effectLst/>
                <a:latin typeface="Source Sans Pro Web"/>
              </a:rPr>
              <a:t>Meneer de Haan is bang dat zijn kaakspieren verslappen en het gemalen voedsel een grote invloed zal hebben op zijn spreekvermogen en op zijn sociale leven. Hij kan na een voetbalwedstrijd met zijn broer niet meer van een broodje kroket genieten, dat wordt gemalen.</a:t>
            </a:r>
            <a:endParaRPr lang="nl-NL" sz="2200" dirty="0"/>
          </a:p>
        </p:txBody>
      </p:sp>
    </p:spTree>
    <p:extLst>
      <p:ext uri="{BB962C8B-B14F-4D97-AF65-F5344CB8AC3E}">
        <p14:creationId xmlns:p14="http://schemas.microsoft.com/office/powerpoint/2010/main" val="13675031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5BA370-5164-4209-B3E4-719DB66F6651}"/>
              </a:ext>
            </a:extLst>
          </p:cNvPr>
          <p:cNvSpPr>
            <a:spLocks noGrp="1"/>
          </p:cNvSpPr>
          <p:nvPr>
            <p:ph type="title"/>
          </p:nvPr>
        </p:nvSpPr>
        <p:spPr>
          <a:xfrm>
            <a:off x="7464614" y="1783959"/>
            <a:ext cx="4087306" cy="2889114"/>
          </a:xfrm>
        </p:spPr>
        <p:txBody>
          <a:bodyPr vert="horz" lIns="91440" tIns="45720" rIns="91440" bIns="45720" rtlCol="0" anchor="b">
            <a:normAutofit/>
          </a:bodyPr>
          <a:lstStyle/>
          <a:p>
            <a:r>
              <a:rPr lang="en-US" sz="5000"/>
              <a:t>Werk het stappenplan in groepjes of gezamenlijk uit</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E8860D05-FB28-47AD-AB4B-73C7F4B49B43}"/>
              </a:ext>
            </a:extLst>
          </p:cNvPr>
          <p:cNvPicPr>
            <a:picLocks noChangeAspect="1"/>
          </p:cNvPicPr>
          <p:nvPr/>
        </p:nvPicPr>
        <p:blipFill rotWithShape="1">
          <a:blip r:embed="rId2">
            <a:extLst>
              <a:ext uri="{28A0092B-C50C-407E-A947-70E740481C1C}">
                <a14:useLocalDpi xmlns:a14="http://schemas.microsoft.com/office/drawing/2010/main" val="0"/>
              </a:ext>
            </a:extLst>
          </a:blip>
          <a:srcRect t="1213" b="1213"/>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16640534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148</Words>
  <Application>Microsoft Office PowerPoint</Application>
  <PresentationFormat>Breedbeeld</PresentationFormat>
  <Paragraphs>5</Paragraphs>
  <Slides>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vt:i4>
      </vt:variant>
    </vt:vector>
  </HeadingPairs>
  <TitlesOfParts>
    <vt:vector size="8" baseType="lpstr">
      <vt:lpstr>Arial</vt:lpstr>
      <vt:lpstr>Calibri</vt:lpstr>
      <vt:lpstr>Calibri Light</vt:lpstr>
      <vt:lpstr>Source Sans Pro Web</vt:lpstr>
      <vt:lpstr>Kantoorthema</vt:lpstr>
      <vt:lpstr>Casus Meneer de Haan</vt:lpstr>
      <vt:lpstr>PowerPoint-presentatie</vt:lpstr>
      <vt:lpstr>Werk het stappenplan in groepjes of gezamenlijk uit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Casus Meneer de Haan</dc:title>
  <dc:creator>Joke Fledderus - Rang</dc:creator>
  <cp:lastModifiedBy>Joke Fledderus - Rang</cp:lastModifiedBy>
  <cp:revision>1</cp:revision>
  <dcterms:created xsi:type="dcterms:W3CDTF">2021-09-06T14:41:43Z</dcterms:created>
  <dcterms:modified xsi:type="dcterms:W3CDTF">2021-09-06T14:50:44Z</dcterms:modified>
</cp:coreProperties>
</file>